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74" d="100"/>
          <a:sy n="7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EA94-4F72-464E-A10F-F85D38082D8B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7275-A822-4763-B751-602A6BA2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18" Type="http://schemas.openxmlformats.org/officeDocument/2006/relationships/slide" Target="slide7.xml"/><Relationship Id="rId3" Type="http://schemas.openxmlformats.org/officeDocument/2006/relationships/slide" Target="slide8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18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9.xml"/><Relationship Id="rId14" Type="http://schemas.openxmlformats.org/officeDocument/2006/relationships/slide" Target="slide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sz="8800" dirty="0" smtClean="0">
                <a:solidFill>
                  <a:schemeClr val="bg1"/>
                </a:solidFill>
              </a:rPr>
              <a:t>Jeopardy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Turtle in Paradise </a:t>
            </a:r>
          </a:p>
          <a:p>
            <a:r>
              <a:rPr lang="en-US" sz="6600" dirty="0" smtClean="0">
                <a:solidFill>
                  <a:schemeClr val="bg1"/>
                </a:solidFill>
              </a:rPr>
              <a:t>By Jennifer L. Holm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3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2438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Where on the island did the children find the treasure?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752600"/>
            <a:ext cx="88392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Under a rock with a “C” carved into it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8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839200" cy="291491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Why did Turtle move in with her aunt in Key West?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209800"/>
            <a:ext cx="88392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Turtle’s mom got a job for a woman who doesn’t like kids.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5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735" y="2209800"/>
            <a:ext cx="9144000" cy="2514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soup did Minnie make that Turtle thought was beef soup?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0783" y="22098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Turtle soup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6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52600"/>
            <a:ext cx="8839200" cy="23161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Why did Beans flip over Turtle’s bag?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981200"/>
            <a:ext cx="8618113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He didn’t like her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6971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Who is Turtle’s father?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4524" y="2362200"/>
            <a:ext cx="8229600" cy="269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Slow Poke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2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839200" cy="203593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Why did Turtle sing the Shirley Temple song?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362200"/>
            <a:ext cx="8839200" cy="2035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She was afraid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7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1" y="2057400"/>
            <a:ext cx="8686800" cy="223996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does Slow Poke mean by “too late again?”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995041"/>
            <a:ext cx="8686800" cy="223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He missed his chance with Turtle’s mother again.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2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382000" cy="246856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is Turtle’s attitude towards life?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482" y="1676400"/>
            <a:ext cx="8382000" cy="2468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She thinks that something bad is always going to happen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7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35069"/>
            <a:ext cx="8915400" cy="17065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Besides being a type of mollusk, what else can a </a:t>
            </a:r>
            <a:r>
              <a:rPr lang="en-US" sz="6000" dirty="0" smtClean="0">
                <a:solidFill>
                  <a:schemeClr val="bg1"/>
                </a:solidFill>
              </a:rPr>
              <a:t> “Conch” be?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408238"/>
            <a:ext cx="8915400" cy="170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The name people who live on Key West call themselves.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1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95" y="2286000"/>
            <a:ext cx="8686800" cy="1905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is a baby’s bottom called?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330003"/>
            <a:ext cx="8686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chemeClr val="bg1"/>
                </a:solidFill>
              </a:rPr>
              <a:t>Bungy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3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52736"/>
              </p:ext>
            </p:extLst>
          </p:nvPr>
        </p:nvGraphicFramePr>
        <p:xfrm>
          <a:off x="0" y="31123"/>
          <a:ext cx="9144000" cy="58362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337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Person,</a:t>
                      </a:r>
                      <a:r>
                        <a:rPr lang="en-US" sz="3200" baseline="0" dirty="0" smtClean="0"/>
                        <a:t> Place, or Thing</a:t>
                      </a:r>
                      <a:endParaRPr lang="en-US" sz="3200" dirty="0" smtClean="0"/>
                    </a:p>
                  </a:txBody>
                  <a:tcPr>
                    <a:solidFill>
                      <a:srgbClr val="210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Events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solidFill>
                      <a:srgbClr val="210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Between the Lines</a:t>
                      </a:r>
                      <a:endParaRPr lang="en-US" sz="3200" dirty="0"/>
                    </a:p>
                  </a:txBody>
                  <a:tcPr>
                    <a:solidFill>
                      <a:srgbClr val="210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Phrases and Terms</a:t>
                      </a:r>
                      <a:endParaRPr lang="en-US" sz="3200" dirty="0"/>
                    </a:p>
                  </a:txBody>
                  <a:tcPr>
                    <a:solidFill>
                      <a:srgbClr val="2100E6"/>
                    </a:solidFill>
                  </a:tcPr>
                </a:tc>
              </a:tr>
              <a:tr h="8405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2" action="ppaction://hlinksldjump"/>
                        </a:rPr>
                        <a:t>100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3" action="ppaction://hlinksldjump"/>
                        </a:rPr>
                        <a:t>100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4" action="ppaction://hlinksldjump"/>
                        </a:rPr>
                        <a:t>100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5" action="ppaction://hlinksldjump"/>
                        </a:rPr>
                        <a:t>100</a:t>
                      </a:r>
                      <a:endParaRPr lang="en-US" sz="4400" b="1" dirty="0"/>
                    </a:p>
                  </a:txBody>
                  <a:tcPr/>
                </a:tc>
              </a:tr>
              <a:tr h="8405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6" action="ppaction://hlinksldjump"/>
                        </a:rPr>
                        <a:t>200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7" action="ppaction://hlinksldjump"/>
                        </a:rPr>
                        <a:t>200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8" action="ppaction://hlinksldjump"/>
                        </a:rPr>
                        <a:t>200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9" action="ppaction://hlinksldjump"/>
                        </a:rPr>
                        <a:t>200</a:t>
                      </a:r>
                      <a:endParaRPr lang="en-US" sz="4400" b="1" dirty="0"/>
                    </a:p>
                  </a:txBody>
                  <a:tcPr/>
                </a:tc>
              </a:tr>
              <a:tr h="8405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0" action="ppaction://hlinksldjump"/>
                        </a:rPr>
                        <a:t>300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1" action="ppaction://hlinksldjump"/>
                        </a:rPr>
                        <a:t>300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2" action="ppaction://hlinksldjump"/>
                        </a:rPr>
                        <a:t>300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3" action="ppaction://hlinksldjump"/>
                        </a:rPr>
                        <a:t>300</a:t>
                      </a:r>
                      <a:endParaRPr lang="en-US" sz="4400" b="1" dirty="0"/>
                    </a:p>
                  </a:txBody>
                  <a:tcPr/>
                </a:tc>
              </a:tr>
              <a:tr h="8405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4" action="ppaction://hlinksldjump"/>
                        </a:rPr>
                        <a:t>400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5" action="ppaction://hlinksldjump"/>
                        </a:rPr>
                        <a:t>400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6" action="ppaction://hlinksldjump"/>
                        </a:rPr>
                        <a:t>400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7" action="ppaction://hlinksldjump"/>
                        </a:rPr>
                        <a:t>400</a:t>
                      </a:r>
                      <a:endParaRPr lang="en-US" sz="4400" b="1" dirty="0"/>
                    </a:p>
                  </a:txBody>
                  <a:tcPr/>
                </a:tc>
              </a:tr>
              <a:tr h="8405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8" action="ppaction://hlinksldjump"/>
                        </a:rPr>
                        <a:t>500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19" action="ppaction://hlinksldjump"/>
                        </a:rPr>
                        <a:t>500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20" action="ppaction://hlinksldjump"/>
                        </a:rPr>
                        <a:t>500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hlinkClick r:id="rId21" action="ppaction://hlinksldjump"/>
                        </a:rPr>
                        <a:t>500</a:t>
                      </a:r>
                      <a:endParaRPr lang="en-US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5940697"/>
            <a:ext cx="5638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22" action="ppaction://hlinksldjump"/>
              </a:rPr>
              <a:t>Final Jeopardy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5360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1676400"/>
            <a:ext cx="8686800" cy="32004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term is used to describe the group of boys who take care of “bad babies?”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287" y="1752600"/>
            <a:ext cx="8686800" cy="273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The Diaper Gang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8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65" y="2055254"/>
            <a:ext cx="8763000" cy="2133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 secret to the rash formula is what?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1870" y="2057400"/>
            <a:ext cx="8763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Cornmeal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7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Daily Double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6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1" y="1828800"/>
            <a:ext cx="8534400" cy="28956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</a:rPr>
              <a:t>Necco</a:t>
            </a:r>
            <a:r>
              <a:rPr lang="en-US" sz="6000" dirty="0" smtClean="0">
                <a:solidFill>
                  <a:schemeClr val="bg1"/>
                </a:solidFill>
              </a:rPr>
              <a:t> Wafers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659" y="15240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Children are as sweet as what candy?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Final Jeopardy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943600"/>
          </a:xfrm>
        </p:spPr>
        <p:txBody>
          <a:bodyPr>
            <a:noAutofit/>
          </a:bodyPr>
          <a:lstStyle/>
          <a:p>
            <a:r>
              <a:rPr lang="en-US" sz="8500" dirty="0" smtClean="0">
                <a:solidFill>
                  <a:schemeClr val="bg1"/>
                </a:solidFill>
              </a:rPr>
              <a:t>During What National Historical Event and Year </a:t>
            </a:r>
            <a:r>
              <a:rPr lang="en-US" sz="8500" dirty="0" smtClean="0">
                <a:solidFill>
                  <a:schemeClr val="bg1"/>
                </a:solidFill>
              </a:rPr>
              <a:t>Does </a:t>
            </a:r>
            <a:r>
              <a:rPr lang="en-US" sz="8500" i="1" dirty="0" smtClean="0">
                <a:solidFill>
                  <a:schemeClr val="bg1"/>
                </a:solidFill>
              </a:rPr>
              <a:t>Turtle in Paradise</a:t>
            </a:r>
            <a:r>
              <a:rPr lang="en-US" sz="8500" dirty="0" smtClean="0">
                <a:solidFill>
                  <a:schemeClr val="bg1"/>
                </a:solidFill>
              </a:rPr>
              <a:t> Take Place?</a:t>
            </a:r>
            <a:endParaRPr lang="en-US" sz="85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524000"/>
            <a:ext cx="7086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solidFill>
                  <a:schemeClr val="bg1"/>
                </a:solidFill>
              </a:rPr>
              <a:t>The Great Depression 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1935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" name="2-36 Jeopardy! (Main Theme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5" y="1447800"/>
            <a:ext cx="9067800" cy="297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What is the name of Turtle’s Cat?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96" y="1828800"/>
            <a:ext cx="9067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Smokey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43" y="1562525"/>
            <a:ext cx="8229600" cy="315436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Who had a job as a housekeeper?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851819"/>
            <a:ext cx="8229600" cy="31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bg1"/>
                </a:solidFill>
              </a:rPr>
              <a:t>Turtle’s Mother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3" y="1776211"/>
            <a:ext cx="8229600" cy="323056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Nana Philly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323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bg1"/>
                </a:solidFill>
              </a:rPr>
              <a:t>Who is Turtle’s grandmother?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5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915400" cy="3048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Who owned the treasure everyone was looking for?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00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bg1"/>
                </a:solidFill>
              </a:rPr>
              <a:t>Black Caesar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31616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Name Minnie’s kids.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2907" y="2057400"/>
            <a:ext cx="8229600" cy="2468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bg1"/>
                </a:solidFill>
              </a:rPr>
              <a:t>Beans, Buddy, Kermit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4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0781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Where did Turtle find the treasure map?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7794" y="2118519"/>
            <a:ext cx="8229600" cy="307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1"/>
                </a:solidFill>
              </a:rPr>
              <a:t>In Nana Philly’s piano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4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839200" cy="262096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What happens the day Turtle, Mama, and Archie are going to leave for Georgia?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1972" y="1828800"/>
            <a:ext cx="8839200" cy="262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</a:rPr>
              <a:t>Archie leaves for Cuba with Turtle’s money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1722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 action="ppaction://hlinksldjump"/>
              </a:rPr>
              <a:t>Home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0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373</Words>
  <Application>Microsoft Office PowerPoint</Application>
  <PresentationFormat>On-screen Show (4:3)</PresentationFormat>
  <Paragraphs>93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Jeopardy</vt:lpstr>
      <vt:lpstr>PowerPoint Presentation</vt:lpstr>
      <vt:lpstr>PowerPoint Presentation</vt:lpstr>
      <vt:lpstr>Who had a job as a housekeeper?</vt:lpstr>
      <vt:lpstr>Nana Philly</vt:lpstr>
      <vt:lpstr>Who owned the treasure everyone was looking for?</vt:lpstr>
      <vt:lpstr>Name Minnie’s kids.</vt:lpstr>
      <vt:lpstr>Where did Turtle find the treasure map?</vt:lpstr>
      <vt:lpstr>What happens the day Turtle, Mama, and Archie are going to leave for Georgia?</vt:lpstr>
      <vt:lpstr>Where on the island did the children find the treasure?</vt:lpstr>
      <vt:lpstr>Why did Turtle move in with her aunt in Key West?</vt:lpstr>
      <vt:lpstr>What soup did Minnie make that Turtle thought was beef soup?</vt:lpstr>
      <vt:lpstr>Why did Beans flip over Turtle’s bag?</vt:lpstr>
      <vt:lpstr>Who is Turtle’s father?</vt:lpstr>
      <vt:lpstr>Why did Turtle sing the Shirley Temple song?</vt:lpstr>
      <vt:lpstr>What does Slow Poke mean by “too late again?”</vt:lpstr>
      <vt:lpstr>What is Turtle’s attitude towards life?</vt:lpstr>
      <vt:lpstr>Besides being a type of mollusk, what else can a  “Conch” be?</vt:lpstr>
      <vt:lpstr>What is a baby’s bottom called?</vt:lpstr>
      <vt:lpstr>What term is used to describe the group of boys who take care of “bad babies?”</vt:lpstr>
      <vt:lpstr>The secret to the rash formula is what?</vt:lpstr>
      <vt:lpstr>Daily Double</vt:lpstr>
      <vt:lpstr>Necco Wafers</vt:lpstr>
      <vt:lpstr>Final Jeopardy</vt:lpstr>
      <vt:lpstr>During What National Historical Event and Year Does Turtle in Paradise Take Place?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Nictoria</dc:creator>
  <cp:lastModifiedBy>Nictoria</cp:lastModifiedBy>
  <cp:revision>22</cp:revision>
  <dcterms:created xsi:type="dcterms:W3CDTF">2013-08-18T20:31:45Z</dcterms:created>
  <dcterms:modified xsi:type="dcterms:W3CDTF">2013-08-19T00:44:59Z</dcterms:modified>
</cp:coreProperties>
</file>